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0080625" cy="7559675"/>
  <p:notesSz cx="6888163" cy="10020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936" y="-1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4D1E0836-C601-4025-B968-EE396E27AC1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89263" cy="500686"/>
          </a:xfrm>
          <a:prstGeom prst="rect">
            <a:avLst/>
          </a:prstGeom>
          <a:noFill/>
          <a:ln>
            <a:noFill/>
          </a:ln>
        </p:spPr>
        <p:txBody>
          <a:bodyPr vert="horz" wrap="none" lIns="83374" tIns="41688" rIns="83374" bIns="41688" compatLnSpc="0">
            <a:noAutofit/>
          </a:bodyPr>
          <a:lstStyle/>
          <a:p>
            <a:pPr hangingPunct="0">
              <a:defRPr sz="1400"/>
            </a:pPr>
            <a:endParaRPr lang="de-DE" sz="1300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E85480-4068-4A3D-958F-3C48EE2368D9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98867" y="0"/>
            <a:ext cx="2989263" cy="500686"/>
          </a:xfrm>
          <a:prstGeom prst="rect">
            <a:avLst/>
          </a:prstGeom>
          <a:noFill/>
          <a:ln>
            <a:noFill/>
          </a:ln>
        </p:spPr>
        <p:txBody>
          <a:bodyPr vert="horz" wrap="none" lIns="83374" tIns="41688" rIns="83374" bIns="41688" compatLnSpc="0">
            <a:noAutofit/>
          </a:bodyPr>
          <a:lstStyle/>
          <a:p>
            <a:pPr algn="r" hangingPunct="0">
              <a:defRPr sz="1400"/>
            </a:pPr>
            <a:endParaRPr lang="de-DE" sz="1300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DEAF37E-7C78-4DA7-B597-D17305DCA9D3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9519451"/>
            <a:ext cx="2989263" cy="500686"/>
          </a:xfrm>
          <a:prstGeom prst="rect">
            <a:avLst/>
          </a:prstGeom>
          <a:noFill/>
          <a:ln>
            <a:noFill/>
          </a:ln>
        </p:spPr>
        <p:txBody>
          <a:bodyPr vert="horz" wrap="none" lIns="83374" tIns="41688" rIns="83374" bIns="41688" anchor="b" compatLnSpc="0">
            <a:noAutofit/>
          </a:bodyPr>
          <a:lstStyle/>
          <a:p>
            <a:pPr hangingPunct="0">
              <a:defRPr sz="1400"/>
            </a:pPr>
            <a:endParaRPr lang="de-DE" sz="1300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88F4CE-E9F6-44B5-A871-E86E707A1503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98867" y="9519451"/>
            <a:ext cx="2989263" cy="500686"/>
          </a:xfrm>
          <a:prstGeom prst="rect">
            <a:avLst/>
          </a:prstGeom>
          <a:noFill/>
          <a:ln>
            <a:noFill/>
          </a:ln>
        </p:spPr>
        <p:txBody>
          <a:bodyPr vert="horz" wrap="none" lIns="83374" tIns="41688" rIns="83374" bIns="41688" anchor="b" compatLnSpc="0">
            <a:noAutofit/>
          </a:bodyPr>
          <a:lstStyle/>
          <a:p>
            <a:pPr algn="r" hangingPunct="0">
              <a:defRPr sz="1400"/>
            </a:pPr>
            <a:fld id="{5B8ECDA0-EABE-43FD-8476-B2E236C41F0A}" type="slidenum">
              <a:pPr algn="r" hangingPunct="0">
                <a:defRPr sz="1400"/>
              </a:pPr>
              <a:t>‹Nr.›</a:t>
            </a:fld>
            <a:endParaRPr lang="de-DE" sz="1300"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2343056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FF53CB8-4E54-4032-B5F3-650BB31C6CB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60413"/>
            <a:ext cx="5011737" cy="37592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D83C3E3-AB9A-44AD-B665-77B9A9B4D507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8846" y="4759557"/>
            <a:ext cx="5510439" cy="45088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zxx-none"/>
          </a:p>
        </p:txBody>
      </p:sp>
      <p:sp>
        <p:nvSpPr>
          <p:cNvPr id="4" name="Kopfzeilenplatzhalter 3">
            <a:extLst>
              <a:ext uri="{FF2B5EF4-FFF2-40B4-BE49-F238E27FC236}">
                <a16:creationId xmlns:a16="http://schemas.microsoft.com/office/drawing/2014/main" id="{36868B84-A656-45C1-9BFD-289A2BD2BBC2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89263" cy="5006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zxx-none" sz="13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zxx-non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22076F1-D2DA-43C2-82C2-57F4F676A774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98867" y="0"/>
            <a:ext cx="2989263" cy="5006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algn="r" rtl="0" hangingPunct="0">
              <a:buNone/>
              <a:tabLst/>
              <a:defRPr lang="zxx-none" sz="13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zxx-non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73E545F-9917-458D-B6DC-07C94EED94B0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519451"/>
            <a:ext cx="2989263" cy="5006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lvl="0" rtl="0" hangingPunct="0">
              <a:buNone/>
              <a:tabLst/>
              <a:defRPr lang="zxx-none" sz="13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zxx-non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EC0B4D0-445E-445E-A7DA-84BCEF99CFA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98867" y="9519451"/>
            <a:ext cx="2989263" cy="5006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lvl="0" algn="r" rtl="0" hangingPunct="0">
              <a:buNone/>
              <a:tabLst/>
              <a:defRPr lang="zxx-none" sz="13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839BD005-8302-425B-8F23-250820000B2D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2422921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zxx-none" sz="2000" b="0" i="0" u="none" strike="noStrike" kern="1200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2E5262-E673-4694-86B7-89F2B1665D4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86118786-1E76-45FA-B9EF-C1DA34713A7A}" type="slidenum">
              <a:t>1</a:t>
            </a:fld>
            <a:endParaRPr lang="zxx-none"/>
          </a:p>
        </p:txBody>
      </p:sp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4F47520-5B87-4AAE-BE7F-6DC51C52AF5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936625" y="760413"/>
            <a:ext cx="5013325" cy="37592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B945CB8-D430-4AB7-90DC-AB5C1D90636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8846" y="4759557"/>
            <a:ext cx="5510439" cy="310681"/>
          </a:xfrm>
        </p:spPr>
        <p:txBody>
          <a:bodyPr>
            <a:spAutoFit/>
          </a:bodyPr>
          <a:lstStyle/>
          <a:p>
            <a:endParaRPr lang="zxx-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7DA7E0-1B46-48A8-802E-44F1EDC446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415BEBE-87B7-448A-BE20-274A246BDC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9E887D-9B97-403D-895D-E8AA4F5BD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37EB648-C048-4EE1-84BB-7327A03F2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7C8C5C-B4B6-4C7F-AD2D-65A2814F6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5860D5A-B2D3-49C0-BEA2-51A1142F6845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518234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C36E4F-6E7D-4F58-8557-ABC794EFC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7B29504-2069-4722-A0E8-C9C9E36593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493C5E-13A1-45EC-B7F2-36C966C51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DB80EA-D122-4459-82D1-ED0753DD8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0FC872-C62F-486C-9FF8-15B2998DE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9EBF8E-5A9A-4378-9592-41A28D79E132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2186123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E25973D-607E-4EE2-8121-467B7094DE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3640D93-4104-45EA-95F8-765BD2CF9E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224424D-182D-4C5D-A669-93636DAE6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D4AD62-55B3-47F6-A164-583F33FD1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1A4EA1-0980-4550-8B02-B8FFCC063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11E3EDA-DA89-4915-A8A9-133813B82044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409154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6BBF46-2A1F-42FB-9ACE-45ED3F96D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8B4A2C-3D8F-487C-9984-81462A502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8218D0-C91C-441B-9948-627847C3D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C97CCF-1169-407F-8C1B-635CDA106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863F08-7609-40A3-A1DD-4AE4D73A8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4D0516F-1A94-4C58-8945-0A1920CA8964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907452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964921-CFD5-473C-B3A3-362DA9B8A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CA993A-444A-41C0-9136-6CE4ABC92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D535C-2D95-466F-98AE-96434A315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C58336-2225-4E59-BE18-7D1CA9867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E6545A-5ED1-4DC3-B886-A82112DE2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9252B83-3EDC-4703-B1C7-A50B63C29F84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1331717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59CDFE-5C97-4FC9-B8ED-71CE005CD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AD7D98-48F0-4C0D-8B4D-289285CA51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56E2CF4-DB21-430F-BF21-4A5B9E1CB4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CA3291C-7C53-459C-BD07-E2A9109BB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9CD4BB3-2853-43DF-B05E-1738AAC8F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035EBE-24A7-4370-9EA0-0811B7BD6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86D20C7-575A-49AF-AC23-1C3EE4F9FCC4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316531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B385FD-5612-40B6-B7F1-E25641D4E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F8F9E17-FEB6-4107-A235-BC6321271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7644085-E31B-442F-9569-D31688DB06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C65BEDC-D3CA-4CDB-BA47-7BB5697F8C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5E04C77-912B-4F17-BCFA-8C6415708B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122956E-B0CB-4BCD-8254-B73049C00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FE6ABD1-C7B5-499D-A45E-9D93F80CB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3ACC3DD-43E7-4FD7-B153-7489E94DE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C560E9F-98A9-4316-9898-B4519F578B60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1811568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33DB57-BEF6-4F51-B39D-33BE902A3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D47EA91-DA25-4596-99E6-26A4986DA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FEC3120-A6C1-41F3-802E-F77F1A93B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FF6475-4E8E-4B91-AC83-8EAB2F9FF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90D332F-3E3D-48F5-A6AE-BB564F22CC60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3296332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772FF23-20C1-4A1A-AEA2-FF501F06C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342475-D1C6-4916-86CA-53010E945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453BBC-FAF9-4F8C-BEA6-0BCD5CEA5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D55598B-B5E5-4504-BA94-9A03086877EB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109433540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319482-B519-49C5-8508-70C5EC3B4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EFF9948-66D9-48DC-B49D-D9E5FF597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481C1C2-994D-4C8A-8853-50FC8538C0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FAE8457-5582-4821-81EA-A97F56C84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E4EFC91-1E69-48D6-B2DF-5BF90CCBB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1EEDD38-595A-40DA-B3F0-33E320E58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66ADAC-195C-431D-A88A-A3D91CB08137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1492794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594F8D-72C6-433C-82F2-27A75717A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2E3751B-4969-46F1-AFB0-B4BD225BC2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23EB279-D3D9-4A42-94B6-C8DB269D27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05BD48B-81D8-4016-93AE-E497D15BE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28DD6D-0C8C-43F2-8412-7636FC406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xx-non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2B4D1E0-4680-4D9A-B03B-467CF107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7FBBD20-E5BD-4F9C-A063-E9CCF0E68E2C}" type="slidenum">
              <a:t>‹Nr.›</a:t>
            </a:fld>
            <a:endParaRPr lang="zxx-none"/>
          </a:p>
        </p:txBody>
      </p:sp>
    </p:spTree>
    <p:extLst>
      <p:ext uri="{BB962C8B-B14F-4D97-AF65-F5344CB8AC3E}">
        <p14:creationId xmlns:p14="http://schemas.microsoft.com/office/powerpoint/2010/main" val="1424339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45F2F26-8C13-4910-B22A-F9F19708AA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30168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zxx-non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8A4F386-C3C5-42DC-A396-0911C0AE5AB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zxx-non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3E9A47-847A-47EE-800D-72B0A1C95591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zx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zxx-non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1FA51D-48BB-4691-9D13-198D97200A22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algn="ctr" rtl="0" hangingPunct="0">
              <a:buNone/>
              <a:tabLst/>
              <a:defRPr lang="zx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zxx-non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1AF2B3-ADE1-463B-9271-DBCAD4DC72B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algn="r" rtl="0" hangingPunct="0">
              <a:buNone/>
              <a:tabLst/>
              <a:defRPr lang="zx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B1496017-65EF-43ED-A07F-2DA03DE0EC08}" type="slidenum">
              <a:t>‹Nr.›</a:t>
            </a:fld>
            <a:endParaRPr lang="zx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zxx-none" sz="4400" b="0" i="0" u="none" strike="noStrike" kern="1200">
          <a:ln>
            <a:noFill/>
          </a:ln>
          <a:latin typeface="Arial" pitchFamily="18"/>
          <a:cs typeface="Tahoma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zxx-none" sz="3200" b="0" i="0" u="none" strike="noStrike" kern="1200">
          <a:ln>
            <a:noFill/>
          </a:ln>
          <a:latin typeface="Arial" pitchFamily="18"/>
          <a:cs typeface="Tahoma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jp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49447922-DB37-42C0-ADEF-AD85A34AFA6C}"/>
              </a:ext>
            </a:extLst>
          </p:cNvPr>
          <p:cNvSpPr/>
          <p:nvPr/>
        </p:nvSpPr>
        <p:spPr>
          <a:xfrm>
            <a:off x="720000" y="900000"/>
            <a:ext cx="1440000" cy="2520000"/>
          </a:xfrm>
          <a:custGeom>
            <a:avLst>
              <a:gd name="f0" fmla="val 3846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Gerader Verbinder 2">
            <a:extLst>
              <a:ext uri="{FF2B5EF4-FFF2-40B4-BE49-F238E27FC236}">
                <a16:creationId xmlns:a16="http://schemas.microsoft.com/office/drawing/2014/main" id="{FA949259-ED57-414B-8C93-13B7A573B857}"/>
              </a:ext>
            </a:extLst>
          </p:cNvPr>
          <p:cNvSpPr/>
          <p:nvPr/>
        </p:nvSpPr>
        <p:spPr>
          <a:xfrm>
            <a:off x="684000" y="6480000"/>
            <a:ext cx="4686490" cy="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Gerader Verbinder 4">
            <a:extLst>
              <a:ext uri="{FF2B5EF4-FFF2-40B4-BE49-F238E27FC236}">
                <a16:creationId xmlns:a16="http://schemas.microsoft.com/office/drawing/2014/main" id="{7A8C2AA6-0881-4EBD-88DE-0E7D870E45DB}"/>
              </a:ext>
            </a:extLst>
          </p:cNvPr>
          <p:cNvSpPr/>
          <p:nvPr/>
        </p:nvSpPr>
        <p:spPr>
          <a:xfrm>
            <a:off x="8640000" y="1800000"/>
            <a:ext cx="0" cy="396000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6" name="Gerader Verbinder 5">
            <a:extLst>
              <a:ext uri="{FF2B5EF4-FFF2-40B4-BE49-F238E27FC236}">
                <a16:creationId xmlns:a16="http://schemas.microsoft.com/office/drawing/2014/main" id="{AD8AD3D4-C26C-4483-A033-EEECE44BC88F}"/>
              </a:ext>
            </a:extLst>
          </p:cNvPr>
          <p:cNvSpPr/>
          <p:nvPr/>
        </p:nvSpPr>
        <p:spPr>
          <a:xfrm>
            <a:off x="7020000" y="5760000"/>
            <a:ext cx="1710000" cy="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7" name="Gerader Verbinder 6">
            <a:extLst>
              <a:ext uri="{FF2B5EF4-FFF2-40B4-BE49-F238E27FC236}">
                <a16:creationId xmlns:a16="http://schemas.microsoft.com/office/drawing/2014/main" id="{B9C3B8B7-4E1E-43A1-97EA-E7735B7F29F6}"/>
              </a:ext>
            </a:extLst>
          </p:cNvPr>
          <p:cNvSpPr/>
          <p:nvPr/>
        </p:nvSpPr>
        <p:spPr>
          <a:xfrm>
            <a:off x="7020000" y="810000"/>
            <a:ext cx="0" cy="504000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4" name="Gerader Verbinder 13">
            <a:extLst>
              <a:ext uri="{FF2B5EF4-FFF2-40B4-BE49-F238E27FC236}">
                <a16:creationId xmlns:a16="http://schemas.microsoft.com/office/drawing/2014/main" id="{2D573C27-0870-4670-A59A-D8A9285545A5}"/>
              </a:ext>
            </a:extLst>
          </p:cNvPr>
          <p:cNvSpPr/>
          <p:nvPr/>
        </p:nvSpPr>
        <p:spPr>
          <a:xfrm>
            <a:off x="720000" y="2340000"/>
            <a:ext cx="0" cy="215999"/>
          </a:xfrm>
          <a:prstGeom prst="line">
            <a:avLst/>
          </a:prstGeom>
          <a:noFill/>
          <a:ln w="180000">
            <a:solidFill>
              <a:srgbClr val="FF3333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5" name="Gerader Verbinder 14">
            <a:extLst>
              <a:ext uri="{FF2B5EF4-FFF2-40B4-BE49-F238E27FC236}">
                <a16:creationId xmlns:a16="http://schemas.microsoft.com/office/drawing/2014/main" id="{73DE16E9-6BA8-4B89-A9A2-E6D6F838C453}"/>
              </a:ext>
            </a:extLst>
          </p:cNvPr>
          <p:cNvSpPr/>
          <p:nvPr/>
        </p:nvSpPr>
        <p:spPr>
          <a:xfrm>
            <a:off x="720000" y="2555999"/>
            <a:ext cx="0" cy="216001"/>
          </a:xfrm>
          <a:prstGeom prst="line">
            <a:avLst/>
          </a:prstGeom>
          <a:noFill/>
          <a:ln w="180000">
            <a:solidFill>
              <a:srgbClr val="0066FF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60EAC129-F25A-4F4B-8ED5-5BB8408749A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740000" y="471600"/>
            <a:ext cx="1800000" cy="1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Freihandform: Form 16">
            <a:extLst>
              <a:ext uri="{FF2B5EF4-FFF2-40B4-BE49-F238E27FC236}">
                <a16:creationId xmlns:a16="http://schemas.microsoft.com/office/drawing/2014/main" id="{C631A5CE-098A-4C70-BE24-C34B97E00317}"/>
              </a:ext>
            </a:extLst>
          </p:cNvPr>
          <p:cNvSpPr/>
          <p:nvPr/>
        </p:nvSpPr>
        <p:spPr>
          <a:xfrm>
            <a:off x="3960000" y="1620000"/>
            <a:ext cx="2160000" cy="4140000"/>
          </a:xfrm>
          <a:custGeom>
            <a:avLst>
              <a:gd name="f0" fmla="val 1907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CD59887C-8C71-4525-A52C-41A2CAFAEF03}"/>
              </a:ext>
            </a:extLst>
          </p:cNvPr>
          <p:cNvSpPr/>
          <p:nvPr/>
        </p:nvSpPr>
        <p:spPr>
          <a:xfrm>
            <a:off x="540000" y="3960000"/>
            <a:ext cx="2880000" cy="23400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478F492B-4687-4486-A3DB-6C0CD3F48F18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 flipH="1">
            <a:off x="360000" y="360000"/>
            <a:ext cx="1080000" cy="10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erader Verbinder 20">
            <a:extLst>
              <a:ext uri="{FF2B5EF4-FFF2-40B4-BE49-F238E27FC236}">
                <a16:creationId xmlns:a16="http://schemas.microsoft.com/office/drawing/2014/main" id="{FD5AD042-F42F-4B38-B433-967E844A995F}"/>
              </a:ext>
            </a:extLst>
          </p:cNvPr>
          <p:cNvSpPr/>
          <p:nvPr/>
        </p:nvSpPr>
        <p:spPr>
          <a:xfrm>
            <a:off x="720000" y="3420000"/>
            <a:ext cx="900000" cy="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22" name="Gerader Verbinder 21">
            <a:extLst>
              <a:ext uri="{FF2B5EF4-FFF2-40B4-BE49-F238E27FC236}">
                <a16:creationId xmlns:a16="http://schemas.microsoft.com/office/drawing/2014/main" id="{9A91CA85-3834-4A71-AA0C-B9C6AB61E35C}"/>
              </a:ext>
            </a:extLst>
          </p:cNvPr>
          <p:cNvSpPr/>
          <p:nvPr/>
        </p:nvSpPr>
        <p:spPr>
          <a:xfrm>
            <a:off x="720000" y="2880000"/>
            <a:ext cx="0" cy="369000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23" name="Gerader Verbinder 22">
            <a:extLst>
              <a:ext uri="{FF2B5EF4-FFF2-40B4-BE49-F238E27FC236}">
                <a16:creationId xmlns:a16="http://schemas.microsoft.com/office/drawing/2014/main" id="{C9224D2D-F483-4F12-B436-098F87775809}"/>
              </a:ext>
            </a:extLst>
          </p:cNvPr>
          <p:cNvSpPr/>
          <p:nvPr/>
        </p:nvSpPr>
        <p:spPr>
          <a:xfrm>
            <a:off x="720000" y="3960000"/>
            <a:ext cx="2340000" cy="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24" name="Gerader Verbinder 23">
            <a:extLst>
              <a:ext uri="{FF2B5EF4-FFF2-40B4-BE49-F238E27FC236}">
                <a16:creationId xmlns:a16="http://schemas.microsoft.com/office/drawing/2014/main" id="{5F2EE909-E020-4582-835D-D3112B0C4B02}"/>
              </a:ext>
            </a:extLst>
          </p:cNvPr>
          <p:cNvSpPr/>
          <p:nvPr/>
        </p:nvSpPr>
        <p:spPr>
          <a:xfrm>
            <a:off x="3060000" y="3870000"/>
            <a:ext cx="0" cy="261000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C3767993-F6EA-4941-A2D9-014F03B14E9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000000" y="2160000"/>
            <a:ext cx="581760" cy="7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AEF70BE9-EBF5-412A-87B9-D9FA5C19EA87}"/>
              </a:ext>
            </a:extLst>
          </p:cNvPr>
          <p:cNvSpPr/>
          <p:nvPr/>
        </p:nvSpPr>
        <p:spPr>
          <a:xfrm>
            <a:off x="90000" y="1416880"/>
            <a:ext cx="1440000" cy="1918796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1DB07C74-3766-4D72-B8AF-C2746AC429B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 flipH="1">
            <a:off x="7698240" y="2160000"/>
            <a:ext cx="58176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EFF143C9-F198-4FE0-B06B-0B9D0EFBC89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000000" y="3060000"/>
            <a:ext cx="58176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48A6FFB7-2ECE-44A8-A3A5-2F3553A3478D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 flipH="1">
            <a:off x="7698240" y="3060000"/>
            <a:ext cx="58176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519A37E1-F563-4AF9-B681-64E37CD7A573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000000" y="3960000"/>
            <a:ext cx="58176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C266697D-0521-4C48-A625-9FBC4831C4E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 flipH="1">
            <a:off x="7698240" y="3960000"/>
            <a:ext cx="58176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4E5BD7F6-3F31-4E4C-84FF-7D4B25BE7AA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lum/>
            <a:alphaModFix/>
          </a:blip>
          <a:srcRect l="26308" t="-505" r="-1250" b="505"/>
          <a:stretch/>
        </p:blipFill>
        <p:spPr>
          <a:xfrm>
            <a:off x="4222616" y="2039400"/>
            <a:ext cx="1348966" cy="330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E647EAA4-C50D-460E-9D04-F04124B9D97C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1080000" y="4597200"/>
            <a:ext cx="1620000" cy="98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erader Verbinder 32">
            <a:extLst>
              <a:ext uri="{FF2B5EF4-FFF2-40B4-BE49-F238E27FC236}">
                <a16:creationId xmlns:a16="http://schemas.microsoft.com/office/drawing/2014/main" id="{D10EDAD1-53EA-48DC-8A0B-70E8C64720F4}"/>
              </a:ext>
            </a:extLst>
          </p:cNvPr>
          <p:cNvSpPr/>
          <p:nvPr/>
        </p:nvSpPr>
        <p:spPr>
          <a:xfrm>
            <a:off x="5040000" y="6480000"/>
            <a:ext cx="1695651" cy="0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5" name="Gerader Verbinder 34">
            <a:extLst>
              <a:ext uri="{FF2B5EF4-FFF2-40B4-BE49-F238E27FC236}">
                <a16:creationId xmlns:a16="http://schemas.microsoft.com/office/drawing/2014/main" id="{3510CD7C-A4F3-46EB-95A3-27CE6D94D27F}"/>
              </a:ext>
            </a:extLst>
          </p:cNvPr>
          <p:cNvSpPr/>
          <p:nvPr/>
        </p:nvSpPr>
        <p:spPr>
          <a:xfrm flipH="1">
            <a:off x="3056634" y="809999"/>
            <a:ext cx="3366" cy="2245847"/>
          </a:xfrm>
          <a:prstGeom prst="line">
            <a:avLst/>
          </a:prstGeom>
          <a:noFill/>
          <a:ln w="180000">
            <a:solidFill>
              <a:srgbClr val="0000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endParaRPr lang="de-DE" sz="800" dirty="0"/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9078288E-A3F5-43CF-AA1A-7F8A57A90D2B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408449" y="1835355"/>
            <a:ext cx="944772" cy="944772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Rechteck 40">
            <a:extLst>
              <a:ext uri="{FF2B5EF4-FFF2-40B4-BE49-F238E27FC236}">
                <a16:creationId xmlns:a16="http://schemas.microsoft.com/office/drawing/2014/main" id="{0E16887C-7CDF-4867-8FCD-5D7F0C4B05FE}"/>
              </a:ext>
            </a:extLst>
          </p:cNvPr>
          <p:cNvSpPr/>
          <p:nvPr/>
        </p:nvSpPr>
        <p:spPr>
          <a:xfrm>
            <a:off x="5760637" y="6605568"/>
            <a:ext cx="50387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/>
              <a:t>Idee zur Station, Konzept und Materialien unter geringfügiger Modifikation entnommen aus: </a:t>
            </a:r>
          </a:p>
          <a:p>
            <a:r>
              <a:rPr lang="de-DE" sz="800" dirty="0"/>
              <a:t>T - Titel: Unterrichtsmaterialien </a:t>
            </a:r>
            <a:r>
              <a:rPr lang="de-DE" sz="800" dirty="0" err="1"/>
              <a:t>Ozobot</a:t>
            </a:r>
            <a:endParaRPr lang="de-DE" sz="800" dirty="0"/>
          </a:p>
          <a:p>
            <a:r>
              <a:rPr lang="de-DE" sz="800" dirty="0"/>
              <a:t>U - Urheber: Daniel Hein, Ruhrtalgymnasium Schwerte</a:t>
            </a:r>
          </a:p>
          <a:p>
            <a:r>
              <a:rPr lang="de-DE" sz="800" dirty="0"/>
              <a:t>L - Lizenz: CC BY DE 4.0</a:t>
            </a:r>
          </a:p>
          <a:p>
            <a:r>
              <a:rPr lang="de-DE" sz="800" dirty="0"/>
              <a:t>L - Link zur Lizenz:  https://creativecommons.org/licenses/by/4.0/deed.de</a:t>
            </a:r>
          </a:p>
          <a:p>
            <a:r>
              <a:rPr lang="de-DE" sz="800" dirty="0"/>
              <a:t>U - Ursprungsort: Freigabe per E-Mail im Anschluss an den Workshop der GI-Tagung 2019</a:t>
            </a:r>
          </a:p>
        </p:txBody>
      </p:sp>
      <p:sp>
        <p:nvSpPr>
          <p:cNvPr id="42" name="Gerader Verbinder 41">
            <a:extLst>
              <a:ext uri="{FF2B5EF4-FFF2-40B4-BE49-F238E27FC236}">
                <a16:creationId xmlns:a16="http://schemas.microsoft.com/office/drawing/2014/main" id="{83427F50-2104-46B1-930E-45CF0FAE041C}"/>
              </a:ext>
            </a:extLst>
          </p:cNvPr>
          <p:cNvSpPr/>
          <p:nvPr/>
        </p:nvSpPr>
        <p:spPr>
          <a:xfrm>
            <a:off x="3060000" y="468000"/>
            <a:ext cx="0" cy="215999"/>
          </a:xfrm>
          <a:prstGeom prst="line">
            <a:avLst/>
          </a:prstGeom>
          <a:noFill/>
          <a:ln w="180000">
            <a:solidFill>
              <a:srgbClr val="FF3333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3" name="Gerader Verbinder 42">
            <a:extLst>
              <a:ext uri="{FF2B5EF4-FFF2-40B4-BE49-F238E27FC236}">
                <a16:creationId xmlns:a16="http://schemas.microsoft.com/office/drawing/2014/main" id="{8528AD25-7EF5-40BB-990E-7C19BAEB99E9}"/>
              </a:ext>
            </a:extLst>
          </p:cNvPr>
          <p:cNvSpPr/>
          <p:nvPr/>
        </p:nvSpPr>
        <p:spPr>
          <a:xfrm>
            <a:off x="3060000" y="683999"/>
            <a:ext cx="0" cy="216001"/>
          </a:xfrm>
          <a:prstGeom prst="line">
            <a:avLst/>
          </a:prstGeom>
          <a:noFill/>
          <a:ln w="180000">
            <a:solidFill>
              <a:srgbClr val="0066FF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4" name="Gerader Verbinder 43">
            <a:extLst>
              <a:ext uri="{FF2B5EF4-FFF2-40B4-BE49-F238E27FC236}">
                <a16:creationId xmlns:a16="http://schemas.microsoft.com/office/drawing/2014/main" id="{8E0B7F6D-AA7B-4514-82AA-C6053AC9EFFD}"/>
              </a:ext>
            </a:extLst>
          </p:cNvPr>
          <p:cNvSpPr/>
          <p:nvPr/>
        </p:nvSpPr>
        <p:spPr>
          <a:xfrm>
            <a:off x="8640000" y="3701500"/>
            <a:ext cx="0" cy="215999"/>
          </a:xfrm>
          <a:prstGeom prst="line">
            <a:avLst/>
          </a:prstGeom>
          <a:noFill/>
          <a:ln w="180000">
            <a:solidFill>
              <a:srgbClr val="FF3333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5" name="Gerader Verbinder 44">
            <a:extLst>
              <a:ext uri="{FF2B5EF4-FFF2-40B4-BE49-F238E27FC236}">
                <a16:creationId xmlns:a16="http://schemas.microsoft.com/office/drawing/2014/main" id="{0E70AF98-EF43-4803-A4E1-A6E9D337232B}"/>
              </a:ext>
            </a:extLst>
          </p:cNvPr>
          <p:cNvSpPr/>
          <p:nvPr/>
        </p:nvSpPr>
        <p:spPr>
          <a:xfrm>
            <a:off x="8640000" y="4344099"/>
            <a:ext cx="0" cy="216001"/>
          </a:xfrm>
          <a:prstGeom prst="line">
            <a:avLst/>
          </a:prstGeom>
          <a:noFill/>
          <a:ln w="180000">
            <a:solidFill>
              <a:srgbClr val="0066FF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 dirty="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6" name="Gerader Verbinder 45">
            <a:extLst>
              <a:ext uri="{FF2B5EF4-FFF2-40B4-BE49-F238E27FC236}">
                <a16:creationId xmlns:a16="http://schemas.microsoft.com/office/drawing/2014/main" id="{8F3C85EF-2246-4B9C-BD2D-4B0AC3B9D9BF}"/>
              </a:ext>
            </a:extLst>
          </p:cNvPr>
          <p:cNvSpPr/>
          <p:nvPr/>
        </p:nvSpPr>
        <p:spPr>
          <a:xfrm>
            <a:off x="8640000" y="3917499"/>
            <a:ext cx="0" cy="216001"/>
          </a:xfrm>
          <a:prstGeom prst="line">
            <a:avLst/>
          </a:prstGeom>
          <a:noFill/>
          <a:ln w="180000">
            <a:solidFill>
              <a:srgbClr val="00CC00"/>
            </a:solidFill>
            <a:prstDash val="solid"/>
          </a:ln>
        </p:spPr>
        <p:txBody>
          <a:bodyPr vert="horz" wrap="none" lIns="180000" tIns="135000" rIns="180000" bIns="13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 dirty="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DF15560F-652D-47D9-852F-63B3023424D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401" t="-44" r="83415"/>
          <a:stretch/>
        </p:blipFill>
        <p:spPr>
          <a:xfrm>
            <a:off x="-2385311" y="111105"/>
            <a:ext cx="1252389" cy="494888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7F29C1E5-7133-4D9A-9E3B-E44031A90FE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5624" t="255" r="69642" b="-299"/>
          <a:stretch/>
        </p:blipFill>
        <p:spPr>
          <a:xfrm>
            <a:off x="-2385311" y="953975"/>
            <a:ext cx="1215312" cy="494888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95436C06-2CA3-4EA6-ABC5-56C3B82E8B3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9689" t="4500" r="55577" b="-4544"/>
          <a:stretch/>
        </p:blipFill>
        <p:spPr>
          <a:xfrm>
            <a:off x="-2407965" y="1672488"/>
            <a:ext cx="1215312" cy="494888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F70CE89F-5C31-41D8-A033-853E771A52D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3367" t="4426" r="41899" b="-4470"/>
          <a:stretch/>
        </p:blipFill>
        <p:spPr>
          <a:xfrm>
            <a:off x="-2409400" y="2384997"/>
            <a:ext cx="1215312" cy="494888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E12DFF34-187B-4FA2-B066-00EA6DA7176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9245" t="24882" r="29579" b="17989"/>
          <a:stretch/>
        </p:blipFill>
        <p:spPr>
          <a:xfrm rot="16200000">
            <a:off x="5652255" y="3459595"/>
            <a:ext cx="921825" cy="258170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3DF09CD4-3EA7-4C43-93FA-DAFB77E22A3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71021" t="3691" r="14245" b="-3734"/>
          <a:stretch/>
        </p:blipFill>
        <p:spPr>
          <a:xfrm>
            <a:off x="-2399310" y="3802150"/>
            <a:ext cx="1215312" cy="494888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DB533263-31E1-4202-8215-B3BEA3A5B0A5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84524" t="6804" r="742" b="-6847"/>
          <a:stretch/>
        </p:blipFill>
        <p:spPr>
          <a:xfrm>
            <a:off x="-2385311" y="4593712"/>
            <a:ext cx="1215312" cy="494888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6C1ED7DA-7977-4C03-942A-B62588657DF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87918" t="13450" r="3588" b="4995"/>
          <a:stretch/>
        </p:blipFill>
        <p:spPr>
          <a:xfrm rot="16200000">
            <a:off x="6696131" y="568037"/>
            <a:ext cx="639814" cy="35452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52A469B-5607-44BC-AF86-2FCC1BE09410}"/>
              </a:ext>
            </a:extLst>
          </p:cNvPr>
          <p:cNvSpPr txBox="1"/>
          <p:nvPr/>
        </p:nvSpPr>
        <p:spPr>
          <a:xfrm>
            <a:off x="3734873" y="111105"/>
            <a:ext cx="2751904" cy="95410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800" dirty="0"/>
              <a:t>Dies ist EINE mögliche Lösung. 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F057C11A-6EEB-4A9D-8C9F-3DFBD5A11E8A}"/>
              </a:ext>
            </a:extLst>
          </p:cNvPr>
          <p:cNvSpPr txBox="1"/>
          <p:nvPr/>
        </p:nvSpPr>
        <p:spPr>
          <a:xfrm>
            <a:off x="1377" y="6943328"/>
            <a:ext cx="5038623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800" dirty="0"/>
              <a:t>Dies ist EINE mögliche Lösung. </a:t>
            </a:r>
          </a:p>
        </p:txBody>
      </p:sp>
      <p:pic>
        <p:nvPicPr>
          <p:cNvPr id="53" name="Grafik 52">
            <a:extLst>
              <a:ext uri="{FF2B5EF4-FFF2-40B4-BE49-F238E27FC236}">
                <a16:creationId xmlns:a16="http://schemas.microsoft.com/office/drawing/2014/main" id="{6FC294A1-E9D4-4073-B833-5E75A8F8A34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6843" t="14540" r="71998" b="5618"/>
          <a:stretch/>
        </p:blipFill>
        <p:spPr>
          <a:xfrm>
            <a:off x="1171575" y="6305263"/>
            <a:ext cx="838199" cy="344887"/>
          </a:xfrm>
          <a:prstGeom prst="rect">
            <a:avLst/>
          </a:prstGeom>
        </p:spPr>
      </p:pic>
      <p:pic>
        <p:nvPicPr>
          <p:cNvPr id="54" name="Grafik 53">
            <a:extLst>
              <a:ext uri="{FF2B5EF4-FFF2-40B4-BE49-F238E27FC236}">
                <a16:creationId xmlns:a16="http://schemas.microsoft.com/office/drawing/2014/main" id="{49FEA4C1-4405-473D-8EA0-70D392971BD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134" t="12276" r="85947" b="9113"/>
          <a:stretch/>
        </p:blipFill>
        <p:spPr>
          <a:xfrm rot="5400000">
            <a:off x="2694919" y="5304931"/>
            <a:ext cx="761400" cy="328742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91A5403D-A3AF-4733-8039-D7762930FBD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4933" t="16603" r="43908" b="8378"/>
          <a:stretch/>
        </p:blipFill>
        <p:spPr>
          <a:xfrm>
            <a:off x="4392945" y="6314788"/>
            <a:ext cx="838200" cy="337951"/>
          </a:xfrm>
          <a:prstGeom prst="rect">
            <a:avLst/>
          </a:prstGeom>
        </p:spPr>
      </p:pic>
      <p:pic>
        <p:nvPicPr>
          <p:cNvPr id="57" name="Grafik 56">
            <a:extLst>
              <a:ext uri="{FF2B5EF4-FFF2-40B4-BE49-F238E27FC236}">
                <a16:creationId xmlns:a16="http://schemas.microsoft.com/office/drawing/2014/main" id="{3D55951A-31CC-4188-AC4D-0DA89B69F97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72884" t="29458" r="15548" b="4470"/>
          <a:stretch/>
        </p:blipFill>
        <p:spPr>
          <a:xfrm rot="5400000">
            <a:off x="3501037" y="2919385"/>
            <a:ext cx="868935" cy="27292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87D673C-D47B-4923-B26C-ED41FF784C7A}"/>
              </a:ext>
            </a:extLst>
          </p:cNvPr>
          <p:cNvSpPr txBox="1"/>
          <p:nvPr/>
        </p:nvSpPr>
        <p:spPr>
          <a:xfrm>
            <a:off x="877901" y="4254336"/>
            <a:ext cx="32175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Kreuzung hier:</a:t>
            </a:r>
          </a:p>
          <a:p>
            <a:r>
              <a:rPr lang="de-DE" dirty="0"/>
              <a:t> links/</a:t>
            </a:r>
          </a:p>
          <a:p>
            <a:r>
              <a:rPr lang="de-DE" dirty="0"/>
              <a:t>geradeaus ist </a:t>
            </a:r>
          </a:p>
          <a:p>
            <a:r>
              <a:rPr lang="de-DE" dirty="0"/>
              <a:t>beides möglich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A1ECD20D-440F-4E54-A67D-0576CD91D3BA}"/>
              </a:ext>
            </a:extLst>
          </p:cNvPr>
          <p:cNvSpPr txBox="1"/>
          <p:nvPr/>
        </p:nvSpPr>
        <p:spPr>
          <a:xfrm rot="16200000">
            <a:off x="937801" y="4150087"/>
            <a:ext cx="3217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an Kr. links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C7C42947-C53C-4F15-B622-0BAE2FB5FCED}"/>
              </a:ext>
            </a:extLst>
          </p:cNvPr>
          <p:cNvSpPr txBox="1"/>
          <p:nvPr/>
        </p:nvSpPr>
        <p:spPr>
          <a:xfrm>
            <a:off x="1057458" y="5755009"/>
            <a:ext cx="3217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an Kr. geradeaus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174AEE7D-5486-476C-AA3D-B57121C901A7}"/>
              </a:ext>
            </a:extLst>
          </p:cNvPr>
          <p:cNvSpPr txBox="1"/>
          <p:nvPr/>
        </p:nvSpPr>
        <p:spPr>
          <a:xfrm>
            <a:off x="3015613" y="6681230"/>
            <a:ext cx="3217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Sprung links in Innenkreis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DD4D74DF-C091-41DE-88C8-DAFD49325898}"/>
              </a:ext>
            </a:extLst>
          </p:cNvPr>
          <p:cNvSpPr txBox="1"/>
          <p:nvPr/>
        </p:nvSpPr>
        <p:spPr>
          <a:xfrm rot="16200000">
            <a:off x="1761436" y="1703236"/>
            <a:ext cx="3217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Umdrehen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6402F123-D7CD-4A6E-B44E-A69D30FE28C7}"/>
              </a:ext>
            </a:extLst>
          </p:cNvPr>
          <p:cNvSpPr txBox="1"/>
          <p:nvPr/>
        </p:nvSpPr>
        <p:spPr>
          <a:xfrm rot="16200000">
            <a:off x="3843171" y="1979157"/>
            <a:ext cx="3217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Sprung rechts, </a:t>
            </a:r>
          </a:p>
          <a:p>
            <a:r>
              <a:rPr lang="de-DE" dirty="0"/>
              <a:t>da von unten kommend</a:t>
            </a:r>
          </a:p>
          <a:p>
            <a:r>
              <a:rPr lang="de-DE" dirty="0"/>
              <a:t>wg. Umkehrung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DD97AE13-92A9-42E1-A4F2-29BC5A6566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7245"/>
            <a:ext cx="10080625" cy="604566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DC45105A-AEB9-426C-8790-5239D5A852A3}"/>
              </a:ext>
            </a:extLst>
          </p:cNvPr>
          <p:cNvSpPr txBox="1"/>
          <p:nvPr/>
        </p:nvSpPr>
        <p:spPr>
          <a:xfrm>
            <a:off x="283335" y="781173"/>
            <a:ext cx="67098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Das Lösungsbeispiel zeigt EINE mögliche Lösung. </a:t>
            </a:r>
          </a:p>
          <a:p>
            <a:endParaRPr lang="de-DE" dirty="0"/>
          </a:p>
          <a:p>
            <a:r>
              <a:rPr lang="de-DE" dirty="0"/>
              <a:t>Folgende Codes stehen in doppelter Ausführung pro Spielfeld bereit: 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64164ED-8C38-4959-BFCF-2945671074B1}"/>
              </a:ext>
            </a:extLst>
          </p:cNvPr>
          <p:cNvSpPr txBox="1"/>
          <p:nvPr/>
        </p:nvSpPr>
        <p:spPr>
          <a:xfrm>
            <a:off x="283335" y="3051811"/>
            <a:ext cx="13136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links abbiegen an nächster Kreuzung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FF69816-49B3-4E25-99BC-16BBDBB635FE}"/>
              </a:ext>
            </a:extLst>
          </p:cNvPr>
          <p:cNvSpPr txBox="1"/>
          <p:nvPr/>
        </p:nvSpPr>
        <p:spPr>
          <a:xfrm>
            <a:off x="1596981" y="3051810"/>
            <a:ext cx="13136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geradeaus fahren an nächster Kreuzung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0B5F7FB-48A2-4F61-858E-70650EBC3B39}"/>
              </a:ext>
            </a:extLst>
          </p:cNvPr>
          <p:cNvSpPr txBox="1"/>
          <p:nvPr/>
        </p:nvSpPr>
        <p:spPr>
          <a:xfrm>
            <a:off x="2981458" y="3051809"/>
            <a:ext cx="13136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rechts abbiegen an nächster Kreuzung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9E79D05-1CC3-40CF-942C-7EF4B81E3109}"/>
              </a:ext>
            </a:extLst>
          </p:cNvPr>
          <p:cNvSpPr txBox="1"/>
          <p:nvPr/>
        </p:nvSpPr>
        <p:spPr>
          <a:xfrm>
            <a:off x="4365935" y="3051809"/>
            <a:ext cx="14553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Sprung auf die nächste linksliegende Linie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4403439-4E2B-4309-B4F4-27A86B4C08E5}"/>
              </a:ext>
            </a:extLst>
          </p:cNvPr>
          <p:cNvSpPr txBox="1"/>
          <p:nvPr/>
        </p:nvSpPr>
        <p:spPr>
          <a:xfrm>
            <a:off x="5821243" y="3051809"/>
            <a:ext cx="1571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Sprung auf die nächste rechtsliegende Linie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EDB287B-B628-431E-8218-CBA490A945FE}"/>
              </a:ext>
            </a:extLst>
          </p:cNvPr>
          <p:cNvSpPr txBox="1"/>
          <p:nvPr/>
        </p:nvSpPr>
        <p:spPr>
          <a:xfrm>
            <a:off x="7392473" y="3051809"/>
            <a:ext cx="1455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umdrehen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C24374F-C2BB-4C12-B81A-FD95365CE8CE}"/>
              </a:ext>
            </a:extLst>
          </p:cNvPr>
          <p:cNvSpPr txBox="1"/>
          <p:nvPr/>
        </p:nvSpPr>
        <p:spPr>
          <a:xfrm>
            <a:off x="8779853" y="3051809"/>
            <a:ext cx="1300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Endbefehl:</a:t>
            </a:r>
          </a:p>
          <a:p>
            <a:r>
              <a:rPr lang="de-DE" dirty="0"/>
              <a:t>am Ende der Linie umdrehen</a:t>
            </a:r>
          </a:p>
        </p:txBody>
      </p:sp>
    </p:spTree>
    <p:extLst>
      <p:ext uri="{BB962C8B-B14F-4D97-AF65-F5344CB8AC3E}">
        <p14:creationId xmlns:p14="http://schemas.microsoft.com/office/powerpoint/2010/main" val="98901981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Benutzerdefiniert</PresentationFormat>
  <Paragraphs>31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Default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Fehrmann, Raphael</cp:lastModifiedBy>
  <cp:revision>117</cp:revision>
  <cp:lastPrinted>2020-01-05T18:45:00Z</cp:lastPrinted>
  <dcterms:created xsi:type="dcterms:W3CDTF">2009-04-16T11:32:32Z</dcterms:created>
  <dcterms:modified xsi:type="dcterms:W3CDTF">2020-01-05T18:47:13Z</dcterms:modified>
</cp:coreProperties>
</file>